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9">
  <p:sldMasterIdLst>
    <p:sldMasterId id="2147483861" r:id="rId1"/>
  </p:sldMasterIdLst>
  <p:notesMasterIdLst>
    <p:notesMasterId r:id="rId19"/>
  </p:notesMasterIdLst>
  <p:handoutMasterIdLst>
    <p:handoutMasterId r:id="rId20"/>
  </p:handoutMasterIdLst>
  <p:sldIdLst>
    <p:sldId id="404" r:id="rId2"/>
    <p:sldId id="766" r:id="rId3"/>
    <p:sldId id="767" r:id="rId4"/>
    <p:sldId id="769" r:id="rId5"/>
    <p:sldId id="807" r:id="rId6"/>
    <p:sldId id="768" r:id="rId7"/>
    <p:sldId id="776" r:id="rId8"/>
    <p:sldId id="779" r:id="rId9"/>
    <p:sldId id="808" r:id="rId10"/>
    <p:sldId id="816" r:id="rId11"/>
    <p:sldId id="809" r:id="rId12"/>
    <p:sldId id="810" r:id="rId13"/>
    <p:sldId id="811" r:id="rId14"/>
    <p:sldId id="812" r:id="rId15"/>
    <p:sldId id="813" r:id="rId16"/>
    <p:sldId id="814" r:id="rId17"/>
    <p:sldId id="815" r:id="rId18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15">
          <p15:clr>
            <a:srgbClr val="A4A3A4"/>
          </p15:clr>
        </p15:guide>
        <p15:guide id="4" pos="29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C000"/>
    <a:srgbClr val="00FF00"/>
    <a:srgbClr val="1403ED"/>
    <a:srgbClr val="EB7321"/>
    <a:srgbClr val="E56915"/>
    <a:srgbClr val="A6E5E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5353" autoAdjust="0"/>
    <p:restoredTop sz="80713" autoAdjust="0"/>
  </p:normalViewPr>
  <p:slideViewPr>
    <p:cSldViewPr>
      <p:cViewPr>
        <p:scale>
          <a:sx n="71" d="100"/>
          <a:sy n="71" d="100"/>
        </p:scale>
        <p:origin x="-1122" y="-72"/>
      </p:cViewPr>
      <p:guideLst>
        <p:guide orient="horz" pos="2160"/>
        <p:guide orient="horz" pos="2115"/>
        <p:guide pos="2880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4313388478253"/>
          <c:y val="4.0603124609423828E-2"/>
          <c:w val="0.68947323623841805"/>
          <c:h val="0.470619972503437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выпускников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МБОУ АСОШ №1</c:v>
                </c:pt>
                <c:pt idx="1">
                  <c:v>МБОУ АСОШ №2</c:v>
                </c:pt>
                <c:pt idx="2">
                  <c:v>МБОУ АСОШ №3</c:v>
                </c:pt>
                <c:pt idx="3">
                  <c:v>МБОУ Билярская СОШ</c:v>
                </c:pt>
                <c:pt idx="4">
                  <c:v>МБОУ Куркульская СОШ</c:v>
                </c:pt>
                <c:pt idx="5">
                  <c:v>МБОУ Ромодановская СОШ</c:v>
                </c:pt>
                <c:pt idx="6">
                  <c:v>МБОУ Родниковская СОШ</c:v>
                </c:pt>
                <c:pt idx="7">
                  <c:v>МБОУ Среднетиганская СОШ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20</c:v>
                </c:pt>
                <c:pt idx="1">
                  <c:v>10</c:v>
                </c:pt>
                <c:pt idx="2">
                  <c:v>16</c:v>
                </c:pt>
                <c:pt idx="3">
                  <c:v>19</c:v>
                </c:pt>
                <c:pt idx="4">
                  <c:v>2</c:v>
                </c:pt>
                <c:pt idx="5">
                  <c:v>4</c:v>
                </c:pt>
                <c:pt idx="6">
                  <c:v>5</c:v>
                </c:pt>
                <c:pt idx="7">
                  <c:v>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Писали ЕГЭ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МБОУ АСОШ №1</c:v>
                </c:pt>
                <c:pt idx="1">
                  <c:v>МБОУ АСОШ №2</c:v>
                </c:pt>
                <c:pt idx="2">
                  <c:v>МБОУ АСОШ №3</c:v>
                </c:pt>
                <c:pt idx="3">
                  <c:v>МБОУ Билярская СОШ</c:v>
                </c:pt>
                <c:pt idx="4">
                  <c:v>МБОУ Куркульская СОШ</c:v>
                </c:pt>
                <c:pt idx="5">
                  <c:v>МБОУ Ромодановская СОШ</c:v>
                </c:pt>
                <c:pt idx="6">
                  <c:v>МБОУ Родниковская СОШ</c:v>
                </c:pt>
                <c:pt idx="7">
                  <c:v>МБОУ Среднетиганская СОШ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7</c:v>
                </c:pt>
                <c:pt idx="1">
                  <c:v>7</c:v>
                </c:pt>
                <c:pt idx="2">
                  <c:v>11</c:v>
                </c:pt>
                <c:pt idx="3">
                  <c:v>9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  <c:pt idx="7">
                  <c:v>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Доля от общего количества выпускников (в %)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МБОУ АСОШ №1</c:v>
                </c:pt>
                <c:pt idx="1">
                  <c:v>МБОУ АСОШ №2</c:v>
                </c:pt>
                <c:pt idx="2">
                  <c:v>МБОУ АСОШ №3</c:v>
                </c:pt>
                <c:pt idx="3">
                  <c:v>МБОУ Билярская СОШ</c:v>
                </c:pt>
                <c:pt idx="4">
                  <c:v>МБОУ Куркульская СОШ</c:v>
                </c:pt>
                <c:pt idx="5">
                  <c:v>МБОУ Ромодановская СОШ</c:v>
                </c:pt>
                <c:pt idx="6">
                  <c:v>МБОУ Родниковская СОШ</c:v>
                </c:pt>
                <c:pt idx="7">
                  <c:v>МБОУ Среднетиганская СОШ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35</c:v>
                </c:pt>
                <c:pt idx="1">
                  <c:v>70</c:v>
                </c:pt>
                <c:pt idx="2">
                  <c:v>69</c:v>
                </c:pt>
                <c:pt idx="3">
                  <c:v>47</c:v>
                </c:pt>
                <c:pt idx="4">
                  <c:v>100</c:v>
                </c:pt>
                <c:pt idx="5">
                  <c:v>100</c:v>
                </c:pt>
                <c:pt idx="6">
                  <c:v>20</c:v>
                </c:pt>
                <c:pt idx="7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525248"/>
        <c:axId val="107527168"/>
      </c:barChart>
      <c:catAx>
        <c:axId val="107525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7527168"/>
        <c:crosses val="autoZero"/>
        <c:auto val="1"/>
        <c:lblAlgn val="ctr"/>
        <c:lblOffset val="100"/>
        <c:noMultiLvlLbl val="0"/>
      </c:catAx>
      <c:valAx>
        <c:axId val="107527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525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500629912941347"/>
          <c:y val="5.5030321209848812E-2"/>
          <c:w val="0.17684578606313076"/>
          <c:h val="0.90517725284339479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40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16.01.2018</c:v>
                </c:pt>
                <c:pt idx="1">
                  <c:v>03.03.2018</c:v>
                </c:pt>
                <c:pt idx="2">
                  <c:v>14.03.2018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42.160000000000004</c:v>
                </c:pt>
                <c:pt idx="1">
                  <c:v>45.720000000000006</c:v>
                </c:pt>
                <c:pt idx="2">
                  <c:v>54.4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518784"/>
        <c:axId val="22762240"/>
        <c:axId val="0"/>
      </c:bar3DChart>
      <c:catAx>
        <c:axId val="2251878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762240"/>
        <c:crosses val="autoZero"/>
        <c:auto val="1"/>
        <c:lblAlgn val="ctr"/>
        <c:lblOffset val="100"/>
        <c:noMultiLvlLbl val="0"/>
      </c:catAx>
      <c:valAx>
        <c:axId val="22762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18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4B143A-64A2-47CF-8FE3-6137CEB946E0}" type="doc">
      <dgm:prSet loTypeId="urn:microsoft.com/office/officeart/2005/8/layout/chevron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D436D007-C391-4CA6-A4B4-FCF6B7D987BD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8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10A907BF-8BD0-45EB-BA73-303B0D956A9B}" type="parTrans" cxnId="{3F0A8C19-AC1A-43CB-A3C5-872D5FD2C0C7}">
      <dgm:prSet/>
      <dgm:spPr/>
      <dgm:t>
        <a:bodyPr/>
        <a:lstStyle/>
        <a:p>
          <a:endParaRPr lang="ru-RU"/>
        </a:p>
      </dgm:t>
    </dgm:pt>
    <dgm:pt modelId="{E1FE8D57-D8F6-412F-87CC-ECD1ED79D46E}" type="sibTrans" cxnId="{3F0A8C19-AC1A-43CB-A3C5-872D5FD2C0C7}">
      <dgm:prSet/>
      <dgm:spPr/>
      <dgm:t>
        <a:bodyPr/>
        <a:lstStyle/>
        <a:p>
          <a:endParaRPr lang="ru-RU"/>
        </a:p>
      </dgm:t>
    </dgm:pt>
    <dgm:pt modelId="{59343235-0C6B-4A3D-BFDC-7A8F46AFE55F}">
      <dgm:prSet phldrT="[Текст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ru-RU" sz="2900" dirty="0" smtClean="0"/>
            <a:t> </a:t>
          </a:r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Общеобразовательных организаций участвовали в апробации ЕГЭ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B3DE3C-2392-418B-8744-E102C6B7FC4E}" type="parTrans" cxnId="{9A860369-C0F7-4AA1-B907-7650766999AD}">
      <dgm:prSet/>
      <dgm:spPr/>
      <dgm:t>
        <a:bodyPr/>
        <a:lstStyle/>
        <a:p>
          <a:endParaRPr lang="ru-RU"/>
        </a:p>
      </dgm:t>
    </dgm:pt>
    <dgm:pt modelId="{EC2B72E7-61F1-4E3B-8EF9-04F7747055A9}" type="sibTrans" cxnId="{9A860369-C0F7-4AA1-B907-7650766999AD}">
      <dgm:prSet/>
      <dgm:spPr/>
      <dgm:t>
        <a:bodyPr/>
        <a:lstStyle/>
        <a:p>
          <a:endParaRPr lang="ru-RU"/>
        </a:p>
      </dgm:t>
    </dgm:pt>
    <dgm:pt modelId="{C20E72B8-83C0-4D62-A586-877A783F5C18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48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10032042-1A1D-4231-9AB2-A5C058EFF32C}" type="parTrans" cxnId="{40EA8001-876B-474A-9F18-F0AB4E12039F}">
      <dgm:prSet/>
      <dgm:spPr/>
      <dgm:t>
        <a:bodyPr/>
        <a:lstStyle/>
        <a:p>
          <a:endParaRPr lang="ru-RU"/>
        </a:p>
      </dgm:t>
    </dgm:pt>
    <dgm:pt modelId="{B28F1028-06CF-43AE-AAF7-EB20457C7B64}" type="sibTrans" cxnId="{40EA8001-876B-474A-9F18-F0AB4E12039F}">
      <dgm:prSet/>
      <dgm:spPr/>
      <dgm:t>
        <a:bodyPr/>
        <a:lstStyle/>
        <a:p>
          <a:endParaRPr lang="ru-RU"/>
        </a:p>
      </dgm:t>
    </dgm:pt>
    <dgm:pt modelId="{A9EBB46C-C52B-4CB8-AAB0-4612BAC163D0}">
      <dgm:prSet phldrT="[Текст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Участников ЕГЭ из 49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B29665-0E93-4565-9FEA-2B41E4D458E7}" type="parTrans" cxnId="{C8A0AE2B-85D7-41C9-87BD-8BC4A21DE9B9}">
      <dgm:prSet/>
      <dgm:spPr/>
      <dgm:t>
        <a:bodyPr/>
        <a:lstStyle/>
        <a:p>
          <a:endParaRPr lang="ru-RU"/>
        </a:p>
      </dgm:t>
    </dgm:pt>
    <dgm:pt modelId="{D15724FB-7659-4DE1-8C5C-32E7A53B6CFF}" type="sibTrans" cxnId="{C8A0AE2B-85D7-41C9-87BD-8BC4A21DE9B9}">
      <dgm:prSet/>
      <dgm:spPr/>
      <dgm:t>
        <a:bodyPr/>
        <a:lstStyle/>
        <a:p>
          <a:endParaRPr lang="ru-RU"/>
        </a:p>
      </dgm:t>
    </dgm:pt>
    <dgm:pt modelId="{F2A434A6-BEC7-47D0-A860-4AF9C6883EC5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54,4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B72ADA99-FE2E-4E36-BBB3-A0D000722212}" type="parTrans" cxnId="{FE5F0AEE-7C61-4ACC-B499-F6C946C2DED6}">
      <dgm:prSet/>
      <dgm:spPr/>
      <dgm:t>
        <a:bodyPr/>
        <a:lstStyle/>
        <a:p>
          <a:endParaRPr lang="ru-RU"/>
        </a:p>
      </dgm:t>
    </dgm:pt>
    <dgm:pt modelId="{DFE5C2BE-EC2D-4464-A98D-133DC23C0909}" type="sibTrans" cxnId="{FE5F0AEE-7C61-4ACC-B499-F6C946C2DED6}">
      <dgm:prSet/>
      <dgm:spPr/>
      <dgm:t>
        <a:bodyPr/>
        <a:lstStyle/>
        <a:p>
          <a:endParaRPr lang="ru-RU"/>
        </a:p>
      </dgm:t>
    </dgm:pt>
    <dgm:pt modelId="{CD729CBC-DB5B-4338-B214-DA3E851C7312}">
      <dgm:prSet phldrT="[Текст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Средний балл по району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88C8CA-AA4E-47AD-A5C5-213B919D5B6B}" type="parTrans" cxnId="{38B26385-DFE4-4C2E-925A-DC39305075D8}">
      <dgm:prSet/>
      <dgm:spPr/>
      <dgm:t>
        <a:bodyPr/>
        <a:lstStyle/>
        <a:p>
          <a:endParaRPr lang="ru-RU"/>
        </a:p>
      </dgm:t>
    </dgm:pt>
    <dgm:pt modelId="{34ABD0BB-54FD-4ADB-93D5-38A9E1FCB233}" type="sibTrans" cxnId="{38B26385-DFE4-4C2E-925A-DC39305075D8}">
      <dgm:prSet/>
      <dgm:spPr/>
      <dgm:t>
        <a:bodyPr/>
        <a:lstStyle/>
        <a:p>
          <a:endParaRPr lang="ru-RU"/>
        </a:p>
      </dgm:t>
    </dgm:pt>
    <dgm:pt modelId="{C95EE492-E612-41C1-92EF-367AE776BB2B}">
      <dgm:prSet custT="1"/>
      <dgm:spPr>
        <a:solidFill>
          <a:srgbClr val="FFFF00"/>
        </a:solidFill>
      </dgm:spPr>
      <dgm:t>
        <a:bodyPr/>
        <a:lstStyle/>
        <a:p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700374AA-0746-4271-9BCB-FD4BEDBA5D86}" type="parTrans" cxnId="{E81A6277-A1CE-4A7E-8CC7-B475BA371940}">
      <dgm:prSet/>
      <dgm:spPr/>
      <dgm:t>
        <a:bodyPr/>
        <a:lstStyle/>
        <a:p>
          <a:endParaRPr lang="ru-RU"/>
        </a:p>
      </dgm:t>
    </dgm:pt>
    <dgm:pt modelId="{4A28C835-57BA-4A71-B565-8E00B568C134}" type="sibTrans" cxnId="{E81A6277-A1CE-4A7E-8CC7-B475BA371940}">
      <dgm:prSet/>
      <dgm:spPr/>
      <dgm:t>
        <a:bodyPr/>
        <a:lstStyle/>
        <a:p>
          <a:endParaRPr lang="ru-RU"/>
        </a:p>
      </dgm:t>
    </dgm:pt>
    <dgm:pt modelId="{2C3FF753-37EC-4F4B-AF75-547E6203A4F9}">
      <dgm:prSet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 с индивидуальным результатом 80 и более баллов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FBD8E7-D5C7-4956-B845-515006332A97}" type="parTrans" cxnId="{9A89C49A-797F-42E1-B7E3-B42564E14EE7}">
      <dgm:prSet/>
      <dgm:spPr/>
      <dgm:t>
        <a:bodyPr/>
        <a:lstStyle/>
        <a:p>
          <a:endParaRPr lang="ru-RU"/>
        </a:p>
      </dgm:t>
    </dgm:pt>
    <dgm:pt modelId="{EFB7BE28-267F-41C2-A30C-E0DE66D8431B}" type="sibTrans" cxnId="{9A89C49A-797F-42E1-B7E3-B42564E14EE7}">
      <dgm:prSet/>
      <dgm:spPr/>
      <dgm:t>
        <a:bodyPr/>
        <a:lstStyle/>
        <a:p>
          <a:endParaRPr lang="ru-RU"/>
        </a:p>
      </dgm:t>
    </dgm:pt>
    <dgm:pt modelId="{22B59E88-64BC-4484-9D6D-BB779E6ABC6F}" type="pres">
      <dgm:prSet presAssocID="{294B143A-64A2-47CF-8FE3-6137CEB946E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08FB02-45A1-4BFC-B319-0306D5FA78AA}" type="pres">
      <dgm:prSet presAssocID="{D436D007-C391-4CA6-A4B4-FCF6B7D987BD}" presName="composite" presStyleCnt="0"/>
      <dgm:spPr/>
      <dgm:t>
        <a:bodyPr/>
        <a:lstStyle/>
        <a:p>
          <a:endParaRPr lang="ru-RU"/>
        </a:p>
      </dgm:t>
    </dgm:pt>
    <dgm:pt modelId="{F4EE8017-1394-4D87-A26B-11FC1A53867C}" type="pres">
      <dgm:prSet presAssocID="{D436D007-C391-4CA6-A4B4-FCF6B7D987BD}" presName="parentText" presStyleLbl="alignNode1" presStyleIdx="0" presStyleCnt="4" custLinFactNeighborX="-14105" custLinFactNeighborY="-1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D79CD-649A-499D-A51F-B31CE8A8E525}" type="pres">
      <dgm:prSet presAssocID="{D436D007-C391-4CA6-A4B4-FCF6B7D987B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D8176-1C16-4028-BC27-A5BE37C64E7E}" type="pres">
      <dgm:prSet presAssocID="{E1FE8D57-D8F6-412F-87CC-ECD1ED79D46E}" presName="sp" presStyleCnt="0"/>
      <dgm:spPr/>
      <dgm:t>
        <a:bodyPr/>
        <a:lstStyle/>
        <a:p>
          <a:endParaRPr lang="ru-RU"/>
        </a:p>
      </dgm:t>
    </dgm:pt>
    <dgm:pt modelId="{A36D0142-2492-4AD5-903D-38B9FA3BE894}" type="pres">
      <dgm:prSet presAssocID="{C20E72B8-83C0-4D62-A586-877A783F5C18}" presName="composite" presStyleCnt="0"/>
      <dgm:spPr/>
      <dgm:t>
        <a:bodyPr/>
        <a:lstStyle/>
        <a:p>
          <a:endParaRPr lang="ru-RU"/>
        </a:p>
      </dgm:t>
    </dgm:pt>
    <dgm:pt modelId="{42C81266-6C03-4E0C-8285-31A9A89BEE1C}" type="pres">
      <dgm:prSet presAssocID="{C20E72B8-83C0-4D62-A586-877A783F5C1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4C9275-ADD9-42AC-A36E-BCF5DE78BDCE}" type="pres">
      <dgm:prSet presAssocID="{C20E72B8-83C0-4D62-A586-877A783F5C1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6B759-DB7D-49E8-8423-9DD62AB42EA7}" type="pres">
      <dgm:prSet presAssocID="{B28F1028-06CF-43AE-AAF7-EB20457C7B64}" presName="sp" presStyleCnt="0"/>
      <dgm:spPr/>
      <dgm:t>
        <a:bodyPr/>
        <a:lstStyle/>
        <a:p>
          <a:endParaRPr lang="ru-RU"/>
        </a:p>
      </dgm:t>
    </dgm:pt>
    <dgm:pt modelId="{4097DDC4-1ED4-479C-A83B-9B2A97B56237}" type="pres">
      <dgm:prSet presAssocID="{F2A434A6-BEC7-47D0-A860-4AF9C6883EC5}" presName="composite" presStyleCnt="0"/>
      <dgm:spPr/>
      <dgm:t>
        <a:bodyPr/>
        <a:lstStyle/>
        <a:p>
          <a:endParaRPr lang="ru-RU"/>
        </a:p>
      </dgm:t>
    </dgm:pt>
    <dgm:pt modelId="{862209A9-A9BB-438B-B906-4133254375D3}" type="pres">
      <dgm:prSet presAssocID="{F2A434A6-BEC7-47D0-A860-4AF9C6883EC5}" presName="parentText" presStyleLbl="alignNode1" presStyleIdx="2" presStyleCnt="4" custLinFactNeighborX="-14119" custLinFactNeighborY="-24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5F1C31-FD61-4016-A478-80DFA7D48280}" type="pres">
      <dgm:prSet presAssocID="{F2A434A6-BEC7-47D0-A860-4AF9C6883EC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492AEB-AF5C-4818-B205-AF631535F6C2}" type="pres">
      <dgm:prSet presAssocID="{DFE5C2BE-EC2D-4464-A98D-133DC23C0909}" presName="sp" presStyleCnt="0"/>
      <dgm:spPr/>
      <dgm:t>
        <a:bodyPr/>
        <a:lstStyle/>
        <a:p>
          <a:endParaRPr lang="ru-RU"/>
        </a:p>
      </dgm:t>
    </dgm:pt>
    <dgm:pt modelId="{2BBDC88C-7DC4-43CD-BC62-45FD8CD51C80}" type="pres">
      <dgm:prSet presAssocID="{C95EE492-E612-41C1-92EF-367AE776BB2B}" presName="composite" presStyleCnt="0"/>
      <dgm:spPr/>
      <dgm:t>
        <a:bodyPr/>
        <a:lstStyle/>
        <a:p>
          <a:endParaRPr lang="ru-RU"/>
        </a:p>
      </dgm:t>
    </dgm:pt>
    <dgm:pt modelId="{79B64203-C11A-45A3-A66D-FC0E0BC177B2}" type="pres">
      <dgm:prSet presAssocID="{C95EE492-E612-41C1-92EF-367AE776BB2B}" presName="parentText" presStyleLbl="alignNode1" presStyleIdx="3" presStyleCnt="4" custLinFactNeighborX="0" custLinFactNeighborY="14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146FE0-7937-49D5-AE1B-E0CE8E241EDE}" type="pres">
      <dgm:prSet presAssocID="{C95EE492-E612-41C1-92EF-367AE776BB2B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860369-C0F7-4AA1-B907-7650766999AD}" srcId="{D436D007-C391-4CA6-A4B4-FCF6B7D987BD}" destId="{59343235-0C6B-4A3D-BFDC-7A8F46AFE55F}" srcOrd="0" destOrd="0" parTransId="{17B3DE3C-2392-418B-8744-E102C6B7FC4E}" sibTransId="{EC2B72E7-61F1-4E3B-8EF9-04F7747055A9}"/>
    <dgm:cxn modelId="{B5ADA9F5-24D7-434D-B709-07E9AB5BE27D}" type="presOf" srcId="{59343235-0C6B-4A3D-BFDC-7A8F46AFE55F}" destId="{284D79CD-649A-499D-A51F-B31CE8A8E525}" srcOrd="0" destOrd="0" presId="urn:microsoft.com/office/officeart/2005/8/layout/chevron2"/>
    <dgm:cxn modelId="{3F0A8C19-AC1A-43CB-A3C5-872D5FD2C0C7}" srcId="{294B143A-64A2-47CF-8FE3-6137CEB946E0}" destId="{D436D007-C391-4CA6-A4B4-FCF6B7D987BD}" srcOrd="0" destOrd="0" parTransId="{10A907BF-8BD0-45EB-BA73-303B0D956A9B}" sibTransId="{E1FE8D57-D8F6-412F-87CC-ECD1ED79D46E}"/>
    <dgm:cxn modelId="{9EBEE013-C9E4-4514-ADF5-4D405FA90A2C}" type="presOf" srcId="{A9EBB46C-C52B-4CB8-AAB0-4612BAC163D0}" destId="{6C4C9275-ADD9-42AC-A36E-BCF5DE78BDCE}" srcOrd="0" destOrd="0" presId="urn:microsoft.com/office/officeart/2005/8/layout/chevron2"/>
    <dgm:cxn modelId="{0D802546-0008-4309-9108-317CBB9D4728}" type="presOf" srcId="{C95EE492-E612-41C1-92EF-367AE776BB2B}" destId="{79B64203-C11A-45A3-A66D-FC0E0BC177B2}" srcOrd="0" destOrd="0" presId="urn:microsoft.com/office/officeart/2005/8/layout/chevron2"/>
    <dgm:cxn modelId="{FA196E77-EBB5-4D43-BDF3-3AC666F2373D}" type="presOf" srcId="{2C3FF753-37EC-4F4B-AF75-547E6203A4F9}" destId="{05146FE0-7937-49D5-AE1B-E0CE8E241EDE}" srcOrd="0" destOrd="0" presId="urn:microsoft.com/office/officeart/2005/8/layout/chevron2"/>
    <dgm:cxn modelId="{E81A6277-A1CE-4A7E-8CC7-B475BA371940}" srcId="{294B143A-64A2-47CF-8FE3-6137CEB946E0}" destId="{C95EE492-E612-41C1-92EF-367AE776BB2B}" srcOrd="3" destOrd="0" parTransId="{700374AA-0746-4271-9BCB-FD4BEDBA5D86}" sibTransId="{4A28C835-57BA-4A71-B565-8E00B568C134}"/>
    <dgm:cxn modelId="{9A89C49A-797F-42E1-B7E3-B42564E14EE7}" srcId="{C95EE492-E612-41C1-92EF-367AE776BB2B}" destId="{2C3FF753-37EC-4F4B-AF75-547E6203A4F9}" srcOrd="0" destOrd="0" parTransId="{AEFBD8E7-D5C7-4956-B845-515006332A97}" sibTransId="{EFB7BE28-267F-41C2-A30C-E0DE66D8431B}"/>
    <dgm:cxn modelId="{C8A0AE2B-85D7-41C9-87BD-8BC4A21DE9B9}" srcId="{C20E72B8-83C0-4D62-A586-877A783F5C18}" destId="{A9EBB46C-C52B-4CB8-AAB0-4612BAC163D0}" srcOrd="0" destOrd="0" parTransId="{8FB29665-0E93-4565-9FEA-2B41E4D458E7}" sibTransId="{D15724FB-7659-4DE1-8C5C-32E7A53B6CFF}"/>
    <dgm:cxn modelId="{38B26385-DFE4-4C2E-925A-DC39305075D8}" srcId="{F2A434A6-BEC7-47D0-A860-4AF9C6883EC5}" destId="{CD729CBC-DB5B-4338-B214-DA3E851C7312}" srcOrd="0" destOrd="0" parTransId="{EB88C8CA-AA4E-47AD-A5C5-213B919D5B6B}" sibTransId="{34ABD0BB-54FD-4ADB-93D5-38A9E1FCB233}"/>
    <dgm:cxn modelId="{FE5F0AEE-7C61-4ACC-B499-F6C946C2DED6}" srcId="{294B143A-64A2-47CF-8FE3-6137CEB946E0}" destId="{F2A434A6-BEC7-47D0-A860-4AF9C6883EC5}" srcOrd="2" destOrd="0" parTransId="{B72ADA99-FE2E-4E36-BBB3-A0D000722212}" sibTransId="{DFE5C2BE-EC2D-4464-A98D-133DC23C0909}"/>
    <dgm:cxn modelId="{860F0DA3-0AB5-46AE-9267-09B391626461}" type="presOf" srcId="{294B143A-64A2-47CF-8FE3-6137CEB946E0}" destId="{22B59E88-64BC-4484-9D6D-BB779E6ABC6F}" srcOrd="0" destOrd="0" presId="urn:microsoft.com/office/officeart/2005/8/layout/chevron2"/>
    <dgm:cxn modelId="{0F3B8A6B-932F-4E71-AB57-9C08164F6F6A}" type="presOf" srcId="{CD729CBC-DB5B-4338-B214-DA3E851C7312}" destId="{925F1C31-FD61-4016-A478-80DFA7D48280}" srcOrd="0" destOrd="0" presId="urn:microsoft.com/office/officeart/2005/8/layout/chevron2"/>
    <dgm:cxn modelId="{72744EA6-01B7-48BB-9ED2-6CB105F5F073}" type="presOf" srcId="{C20E72B8-83C0-4D62-A586-877A783F5C18}" destId="{42C81266-6C03-4E0C-8285-31A9A89BEE1C}" srcOrd="0" destOrd="0" presId="urn:microsoft.com/office/officeart/2005/8/layout/chevron2"/>
    <dgm:cxn modelId="{57A69269-066B-44DE-B094-BA2039436E04}" type="presOf" srcId="{D436D007-C391-4CA6-A4B4-FCF6B7D987BD}" destId="{F4EE8017-1394-4D87-A26B-11FC1A53867C}" srcOrd="0" destOrd="0" presId="urn:microsoft.com/office/officeart/2005/8/layout/chevron2"/>
    <dgm:cxn modelId="{40EA8001-876B-474A-9F18-F0AB4E12039F}" srcId="{294B143A-64A2-47CF-8FE3-6137CEB946E0}" destId="{C20E72B8-83C0-4D62-A586-877A783F5C18}" srcOrd="1" destOrd="0" parTransId="{10032042-1A1D-4231-9AB2-A5C058EFF32C}" sibTransId="{B28F1028-06CF-43AE-AAF7-EB20457C7B64}"/>
    <dgm:cxn modelId="{CB50D181-2493-4199-B8BC-190EF9255C3E}" type="presOf" srcId="{F2A434A6-BEC7-47D0-A860-4AF9C6883EC5}" destId="{862209A9-A9BB-438B-B906-4133254375D3}" srcOrd="0" destOrd="0" presId="urn:microsoft.com/office/officeart/2005/8/layout/chevron2"/>
    <dgm:cxn modelId="{87BA50B5-78B7-42DD-B8A8-FE632352871A}" type="presParOf" srcId="{22B59E88-64BC-4484-9D6D-BB779E6ABC6F}" destId="{9008FB02-45A1-4BFC-B319-0306D5FA78AA}" srcOrd="0" destOrd="0" presId="urn:microsoft.com/office/officeart/2005/8/layout/chevron2"/>
    <dgm:cxn modelId="{7EB65D1F-2E6F-4A5F-A0E6-BF11EB64549B}" type="presParOf" srcId="{9008FB02-45A1-4BFC-B319-0306D5FA78AA}" destId="{F4EE8017-1394-4D87-A26B-11FC1A53867C}" srcOrd="0" destOrd="0" presId="urn:microsoft.com/office/officeart/2005/8/layout/chevron2"/>
    <dgm:cxn modelId="{AF504CF6-F878-43A0-A80D-94C49AF9B521}" type="presParOf" srcId="{9008FB02-45A1-4BFC-B319-0306D5FA78AA}" destId="{284D79CD-649A-499D-A51F-B31CE8A8E525}" srcOrd="1" destOrd="0" presId="urn:microsoft.com/office/officeart/2005/8/layout/chevron2"/>
    <dgm:cxn modelId="{52B731D0-2673-45AF-AAD3-A6FD2E878A8B}" type="presParOf" srcId="{22B59E88-64BC-4484-9D6D-BB779E6ABC6F}" destId="{145D8176-1C16-4028-BC27-A5BE37C64E7E}" srcOrd="1" destOrd="0" presId="urn:microsoft.com/office/officeart/2005/8/layout/chevron2"/>
    <dgm:cxn modelId="{A9F2EB57-D8B5-475F-8939-4D22912430DF}" type="presParOf" srcId="{22B59E88-64BC-4484-9D6D-BB779E6ABC6F}" destId="{A36D0142-2492-4AD5-903D-38B9FA3BE894}" srcOrd="2" destOrd="0" presId="urn:microsoft.com/office/officeart/2005/8/layout/chevron2"/>
    <dgm:cxn modelId="{68CD6A99-A709-42D1-B585-2C3984846362}" type="presParOf" srcId="{A36D0142-2492-4AD5-903D-38B9FA3BE894}" destId="{42C81266-6C03-4E0C-8285-31A9A89BEE1C}" srcOrd="0" destOrd="0" presId="urn:microsoft.com/office/officeart/2005/8/layout/chevron2"/>
    <dgm:cxn modelId="{379F8B39-ABEA-4EFB-8BE1-6BA00E5C172C}" type="presParOf" srcId="{A36D0142-2492-4AD5-903D-38B9FA3BE894}" destId="{6C4C9275-ADD9-42AC-A36E-BCF5DE78BDCE}" srcOrd="1" destOrd="0" presId="urn:microsoft.com/office/officeart/2005/8/layout/chevron2"/>
    <dgm:cxn modelId="{EA4FA4BC-F826-45E3-9B5B-E3F7A1495E13}" type="presParOf" srcId="{22B59E88-64BC-4484-9D6D-BB779E6ABC6F}" destId="{D5B6B759-DB7D-49E8-8423-9DD62AB42EA7}" srcOrd="3" destOrd="0" presId="urn:microsoft.com/office/officeart/2005/8/layout/chevron2"/>
    <dgm:cxn modelId="{E611FC90-7BF3-40D6-9D74-8A562496883B}" type="presParOf" srcId="{22B59E88-64BC-4484-9D6D-BB779E6ABC6F}" destId="{4097DDC4-1ED4-479C-A83B-9B2A97B56237}" srcOrd="4" destOrd="0" presId="urn:microsoft.com/office/officeart/2005/8/layout/chevron2"/>
    <dgm:cxn modelId="{7D55A737-A169-4781-831D-9371B4FA1D57}" type="presParOf" srcId="{4097DDC4-1ED4-479C-A83B-9B2A97B56237}" destId="{862209A9-A9BB-438B-B906-4133254375D3}" srcOrd="0" destOrd="0" presId="urn:microsoft.com/office/officeart/2005/8/layout/chevron2"/>
    <dgm:cxn modelId="{1CEBCDBC-01B6-4BEB-A226-B863D7653718}" type="presParOf" srcId="{4097DDC4-1ED4-479C-A83B-9B2A97B56237}" destId="{925F1C31-FD61-4016-A478-80DFA7D48280}" srcOrd="1" destOrd="0" presId="urn:microsoft.com/office/officeart/2005/8/layout/chevron2"/>
    <dgm:cxn modelId="{1015C1C2-BACC-43BB-A736-814BF6758746}" type="presParOf" srcId="{22B59E88-64BC-4484-9D6D-BB779E6ABC6F}" destId="{BC492AEB-AF5C-4818-B205-AF631535F6C2}" srcOrd="5" destOrd="0" presId="urn:microsoft.com/office/officeart/2005/8/layout/chevron2"/>
    <dgm:cxn modelId="{AE473C04-BD86-4E5D-9BDF-FBF623B1D7B9}" type="presParOf" srcId="{22B59E88-64BC-4484-9D6D-BB779E6ABC6F}" destId="{2BBDC88C-7DC4-43CD-BC62-45FD8CD51C80}" srcOrd="6" destOrd="0" presId="urn:microsoft.com/office/officeart/2005/8/layout/chevron2"/>
    <dgm:cxn modelId="{4EE5FC10-004C-46BF-8AB4-0418A3CED44B}" type="presParOf" srcId="{2BBDC88C-7DC4-43CD-BC62-45FD8CD51C80}" destId="{79B64203-C11A-45A3-A66D-FC0E0BC177B2}" srcOrd="0" destOrd="0" presId="urn:microsoft.com/office/officeart/2005/8/layout/chevron2"/>
    <dgm:cxn modelId="{1D6401E2-E1B9-4339-AC40-B21D00FAD8AC}" type="presParOf" srcId="{2BBDC88C-7DC4-43CD-BC62-45FD8CD51C80}" destId="{05146FE0-7937-49D5-AE1B-E0CE8E241ED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7BF2E9-E7C9-4BA9-A2A8-1C8110CD1D25}" type="doc">
      <dgm:prSet loTypeId="urn:microsoft.com/office/officeart/2005/8/layout/vProcess5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62211E2-4AB3-4CBE-AA80-61982676E973}">
      <dgm:prSet phldrT="[Текст]"/>
      <dgm:spPr/>
      <dgm:t>
        <a:bodyPr/>
        <a:lstStyle/>
        <a:p>
          <a:pPr algn="ctr"/>
          <a:r>
            <a:rPr lang="ru-RU" b="1" dirty="0" smtClean="0">
              <a:latin typeface="Times New Roman" pitchFamily="18" charset="0"/>
              <a:cs typeface="Times New Roman" pitchFamily="18" charset="0"/>
            </a:rPr>
            <a:t>2015-2016 учебный год     </a:t>
          </a:r>
        </a:p>
        <a:p>
          <a:pPr algn="ctr"/>
          <a:r>
            <a:rPr lang="ru-RU" b="1" dirty="0" smtClean="0">
              <a:latin typeface="Times New Roman" pitchFamily="18" charset="0"/>
              <a:cs typeface="Times New Roman" pitchFamily="18" charset="0"/>
            </a:rPr>
            <a:t>46,53 балла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0B88BC7-2B1D-44AB-BD37-AA22CFD2DDC4}" type="parTrans" cxnId="{23EF16BB-6F10-45DC-B816-C6F9013CABB1}">
      <dgm:prSet/>
      <dgm:spPr/>
      <dgm:t>
        <a:bodyPr/>
        <a:lstStyle/>
        <a:p>
          <a:endParaRPr lang="ru-RU"/>
        </a:p>
      </dgm:t>
    </dgm:pt>
    <dgm:pt modelId="{E192831B-D3B9-4E7C-BC48-80909B257F5A}" type="sibTrans" cxnId="{23EF16BB-6F10-45DC-B816-C6F9013CABB1}">
      <dgm:prSet custT="1"/>
      <dgm:spPr/>
      <dgm:t>
        <a:bodyPr/>
        <a:lstStyle/>
        <a:p>
          <a:r>
            <a: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+1,64</a:t>
          </a:r>
          <a:endParaRPr lang="ru-RU" sz="36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E0D980-0ECE-46FF-80C3-13FAE04F49DA}">
      <dgm:prSet phldrT="[Текст]"/>
      <dgm:spPr/>
      <dgm:t>
        <a:bodyPr/>
        <a:lstStyle/>
        <a:p>
          <a:pPr algn="ctr"/>
          <a:r>
            <a:rPr lang="ru-RU" b="1" dirty="0" smtClean="0">
              <a:latin typeface="Times New Roman" pitchFamily="18" charset="0"/>
              <a:cs typeface="Times New Roman" pitchFamily="18" charset="0"/>
            </a:rPr>
            <a:t>2016-2017 учебный год  </a:t>
          </a:r>
        </a:p>
        <a:p>
          <a:pPr algn="ctr"/>
          <a:r>
            <a:rPr lang="ru-RU" b="1" dirty="0" smtClean="0">
              <a:latin typeface="Times New Roman" pitchFamily="18" charset="0"/>
              <a:cs typeface="Times New Roman" pitchFamily="18" charset="0"/>
            </a:rPr>
            <a:t>48,17 баллов</a:t>
          </a:r>
          <a:endParaRPr lang="ru-RU" b="1" dirty="0"/>
        </a:p>
      </dgm:t>
    </dgm:pt>
    <dgm:pt modelId="{91F3C11A-F288-4864-BDEA-73BAFD39E982}" type="parTrans" cxnId="{479DABEA-4E38-481D-BFEC-42DEFFB2A7B6}">
      <dgm:prSet/>
      <dgm:spPr/>
      <dgm:t>
        <a:bodyPr/>
        <a:lstStyle/>
        <a:p>
          <a:endParaRPr lang="ru-RU"/>
        </a:p>
      </dgm:t>
    </dgm:pt>
    <dgm:pt modelId="{2E2F7ACE-AFDE-4A95-8654-4A3E0D6EC527}" type="sibTrans" cxnId="{479DABEA-4E38-481D-BFEC-42DEFFB2A7B6}">
      <dgm:prSet custT="1"/>
      <dgm:spPr/>
      <dgm:t>
        <a:bodyPr/>
        <a:lstStyle/>
        <a:p>
          <a:r>
            <a: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+6,23</a:t>
          </a:r>
          <a:endParaRPr lang="ru-RU" sz="40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8FA79D-9F97-44F8-B61A-5C3B87BFD048}">
      <dgm:prSet phldrT="[Текст]"/>
      <dgm:spPr/>
      <dgm:t>
        <a:bodyPr/>
        <a:lstStyle/>
        <a:p>
          <a:pPr algn="l"/>
          <a:r>
            <a:rPr lang="ru-RU" b="1" dirty="0" smtClean="0">
              <a:latin typeface="Times New Roman" pitchFamily="18" charset="0"/>
              <a:cs typeface="Times New Roman" pitchFamily="18" charset="0"/>
            </a:rPr>
            <a:t>Апробация ЕГЭ</a:t>
          </a:r>
        </a:p>
        <a:p>
          <a:pPr algn="ctr"/>
          <a:r>
            <a:rPr lang="ru-RU" b="1" dirty="0" smtClean="0">
              <a:latin typeface="Times New Roman" pitchFamily="18" charset="0"/>
              <a:cs typeface="Times New Roman" pitchFamily="18" charset="0"/>
            </a:rPr>
            <a:t>54,4 баллов</a:t>
          </a:r>
          <a:endParaRPr lang="ru-RU" b="1" dirty="0"/>
        </a:p>
      </dgm:t>
    </dgm:pt>
    <dgm:pt modelId="{F553697E-1107-497F-8663-508C023D2563}" type="parTrans" cxnId="{89CA411C-7A44-4645-B45A-6EE5AC0B3084}">
      <dgm:prSet/>
      <dgm:spPr/>
      <dgm:t>
        <a:bodyPr/>
        <a:lstStyle/>
        <a:p>
          <a:endParaRPr lang="ru-RU"/>
        </a:p>
      </dgm:t>
    </dgm:pt>
    <dgm:pt modelId="{C2B1F79D-D8B0-42C1-AE15-C756B359F116}" type="sibTrans" cxnId="{89CA411C-7A44-4645-B45A-6EE5AC0B3084}">
      <dgm:prSet/>
      <dgm:spPr/>
      <dgm:t>
        <a:bodyPr/>
        <a:lstStyle/>
        <a:p>
          <a:endParaRPr lang="ru-RU"/>
        </a:p>
      </dgm:t>
    </dgm:pt>
    <dgm:pt modelId="{6DD9486F-5C90-478B-927C-2CB5AC477AE1}" type="pres">
      <dgm:prSet presAssocID="{B27BF2E9-E7C9-4BA9-A2A8-1C8110CD1D2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08F200-19F1-4620-AADE-078DA94FFF77}" type="pres">
      <dgm:prSet presAssocID="{B27BF2E9-E7C9-4BA9-A2A8-1C8110CD1D25}" presName="dummyMaxCanvas" presStyleCnt="0">
        <dgm:presLayoutVars/>
      </dgm:prSet>
      <dgm:spPr/>
    </dgm:pt>
    <dgm:pt modelId="{E10C702C-7F52-4A5B-838F-42EF5B30D3C6}" type="pres">
      <dgm:prSet presAssocID="{B27BF2E9-E7C9-4BA9-A2A8-1C8110CD1D25}" presName="ThreeNodes_1" presStyleLbl="node1" presStyleIdx="0" presStyleCnt="3" custLinFactNeighborY="-3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C8F5C3-D9AB-40E6-B3DC-AD79AEFC6B34}" type="pres">
      <dgm:prSet presAssocID="{B27BF2E9-E7C9-4BA9-A2A8-1C8110CD1D25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F28CC6-0DED-446E-AC43-453BDCB47A22}" type="pres">
      <dgm:prSet presAssocID="{B27BF2E9-E7C9-4BA9-A2A8-1C8110CD1D25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7DCA4-4116-4F8B-A1F6-AFE0F03C3923}" type="pres">
      <dgm:prSet presAssocID="{B27BF2E9-E7C9-4BA9-A2A8-1C8110CD1D25}" presName="ThreeConn_1-2" presStyleLbl="fgAccFollowNode1" presStyleIdx="0" presStyleCnt="2" custScaleX="252150" custScaleY="223165" custLinFactNeighborX="-30088" custLinFactNeighborY="-8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EB7A1A-8AE7-4E2E-9835-86AB42C7AE29}" type="pres">
      <dgm:prSet presAssocID="{B27BF2E9-E7C9-4BA9-A2A8-1C8110CD1D25}" presName="ThreeConn_2-3" presStyleLbl="fgAccFollowNode1" presStyleIdx="1" presStyleCnt="2" custScaleX="310195" custScaleY="219201" custLinFactNeighborX="29436" custLinFactNeighborY="585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217758-1222-4872-9371-BA41D1F579D4}" type="pres">
      <dgm:prSet presAssocID="{B27BF2E9-E7C9-4BA9-A2A8-1C8110CD1D2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E11A6D-7BDD-49D2-9701-EA5685B38999}" type="pres">
      <dgm:prSet presAssocID="{B27BF2E9-E7C9-4BA9-A2A8-1C8110CD1D2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9FA734-B315-4ED5-B430-6BA636F2CB60}" type="pres">
      <dgm:prSet presAssocID="{B27BF2E9-E7C9-4BA9-A2A8-1C8110CD1D2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CECA24-A545-4720-98E2-6FA4A5255E7B}" type="presOf" srcId="{6FE0D980-0ECE-46FF-80C3-13FAE04F49DA}" destId="{50C8F5C3-D9AB-40E6-B3DC-AD79AEFC6B34}" srcOrd="0" destOrd="0" presId="urn:microsoft.com/office/officeart/2005/8/layout/vProcess5"/>
    <dgm:cxn modelId="{23EF16BB-6F10-45DC-B816-C6F9013CABB1}" srcId="{B27BF2E9-E7C9-4BA9-A2A8-1C8110CD1D25}" destId="{262211E2-4AB3-4CBE-AA80-61982676E973}" srcOrd="0" destOrd="0" parTransId="{50B88BC7-2B1D-44AB-BD37-AA22CFD2DDC4}" sibTransId="{E192831B-D3B9-4E7C-BC48-80909B257F5A}"/>
    <dgm:cxn modelId="{A87EAE2A-E383-4408-ACE8-7285D90C0284}" type="presOf" srcId="{2E2F7ACE-AFDE-4A95-8654-4A3E0D6EC527}" destId="{5FEB7A1A-8AE7-4E2E-9835-86AB42C7AE29}" srcOrd="0" destOrd="0" presId="urn:microsoft.com/office/officeart/2005/8/layout/vProcess5"/>
    <dgm:cxn modelId="{507D011D-597C-4E53-862F-2361823B3B18}" type="presOf" srcId="{B27BF2E9-E7C9-4BA9-A2A8-1C8110CD1D25}" destId="{6DD9486F-5C90-478B-927C-2CB5AC477AE1}" srcOrd="0" destOrd="0" presId="urn:microsoft.com/office/officeart/2005/8/layout/vProcess5"/>
    <dgm:cxn modelId="{B8459F9E-341B-4220-A7AC-05A394B02250}" type="presOf" srcId="{262211E2-4AB3-4CBE-AA80-61982676E973}" destId="{E10C702C-7F52-4A5B-838F-42EF5B30D3C6}" srcOrd="0" destOrd="0" presId="urn:microsoft.com/office/officeart/2005/8/layout/vProcess5"/>
    <dgm:cxn modelId="{6FE181B8-2925-40D9-9EF1-F38BD708C7A0}" type="presOf" srcId="{6FE0D980-0ECE-46FF-80C3-13FAE04F49DA}" destId="{DAE11A6D-7BDD-49D2-9701-EA5685B38999}" srcOrd="1" destOrd="0" presId="urn:microsoft.com/office/officeart/2005/8/layout/vProcess5"/>
    <dgm:cxn modelId="{6666A2F2-C375-4BE2-8AAD-B6A7C24E4DEA}" type="presOf" srcId="{F68FA79D-9F97-44F8-B61A-5C3B87BFD048}" destId="{DE9FA734-B315-4ED5-B430-6BA636F2CB60}" srcOrd="1" destOrd="0" presId="urn:microsoft.com/office/officeart/2005/8/layout/vProcess5"/>
    <dgm:cxn modelId="{CB796ADE-038B-4BA6-B82E-CED943508FBD}" type="presOf" srcId="{F68FA79D-9F97-44F8-B61A-5C3B87BFD048}" destId="{1BF28CC6-0DED-446E-AC43-453BDCB47A22}" srcOrd="0" destOrd="0" presId="urn:microsoft.com/office/officeart/2005/8/layout/vProcess5"/>
    <dgm:cxn modelId="{B091FB73-DD73-4A9E-9D6D-8A393E8B306B}" type="presOf" srcId="{E192831B-D3B9-4E7C-BC48-80909B257F5A}" destId="{8F77DCA4-4116-4F8B-A1F6-AFE0F03C3923}" srcOrd="0" destOrd="0" presId="urn:microsoft.com/office/officeart/2005/8/layout/vProcess5"/>
    <dgm:cxn modelId="{479DABEA-4E38-481D-BFEC-42DEFFB2A7B6}" srcId="{B27BF2E9-E7C9-4BA9-A2A8-1C8110CD1D25}" destId="{6FE0D980-0ECE-46FF-80C3-13FAE04F49DA}" srcOrd="1" destOrd="0" parTransId="{91F3C11A-F288-4864-BDEA-73BAFD39E982}" sibTransId="{2E2F7ACE-AFDE-4A95-8654-4A3E0D6EC527}"/>
    <dgm:cxn modelId="{7EA5251F-67AD-45D3-A21F-26E0056D0BE7}" type="presOf" srcId="{262211E2-4AB3-4CBE-AA80-61982676E973}" destId="{B5217758-1222-4872-9371-BA41D1F579D4}" srcOrd="1" destOrd="0" presId="urn:microsoft.com/office/officeart/2005/8/layout/vProcess5"/>
    <dgm:cxn modelId="{89CA411C-7A44-4645-B45A-6EE5AC0B3084}" srcId="{B27BF2E9-E7C9-4BA9-A2A8-1C8110CD1D25}" destId="{F68FA79D-9F97-44F8-B61A-5C3B87BFD048}" srcOrd="2" destOrd="0" parTransId="{F553697E-1107-497F-8663-508C023D2563}" sibTransId="{C2B1F79D-D8B0-42C1-AE15-C756B359F116}"/>
    <dgm:cxn modelId="{28C02D39-7BD3-4FE4-A372-6B18EE226B6A}" type="presParOf" srcId="{6DD9486F-5C90-478B-927C-2CB5AC477AE1}" destId="{3908F200-19F1-4620-AADE-078DA94FFF77}" srcOrd="0" destOrd="0" presId="urn:microsoft.com/office/officeart/2005/8/layout/vProcess5"/>
    <dgm:cxn modelId="{7507D36F-44C8-4366-AB50-AE1FB9BEE9A5}" type="presParOf" srcId="{6DD9486F-5C90-478B-927C-2CB5AC477AE1}" destId="{E10C702C-7F52-4A5B-838F-42EF5B30D3C6}" srcOrd="1" destOrd="0" presId="urn:microsoft.com/office/officeart/2005/8/layout/vProcess5"/>
    <dgm:cxn modelId="{545CC79C-6C28-4C2E-A927-0F55A28E29E2}" type="presParOf" srcId="{6DD9486F-5C90-478B-927C-2CB5AC477AE1}" destId="{50C8F5C3-D9AB-40E6-B3DC-AD79AEFC6B34}" srcOrd="2" destOrd="0" presId="urn:microsoft.com/office/officeart/2005/8/layout/vProcess5"/>
    <dgm:cxn modelId="{A0F13429-7A1E-4799-AF60-5C99CCDD1827}" type="presParOf" srcId="{6DD9486F-5C90-478B-927C-2CB5AC477AE1}" destId="{1BF28CC6-0DED-446E-AC43-453BDCB47A22}" srcOrd="3" destOrd="0" presId="urn:microsoft.com/office/officeart/2005/8/layout/vProcess5"/>
    <dgm:cxn modelId="{47539A22-5C35-441C-AEC0-A4E103506DB0}" type="presParOf" srcId="{6DD9486F-5C90-478B-927C-2CB5AC477AE1}" destId="{8F77DCA4-4116-4F8B-A1F6-AFE0F03C3923}" srcOrd="4" destOrd="0" presId="urn:microsoft.com/office/officeart/2005/8/layout/vProcess5"/>
    <dgm:cxn modelId="{985FEC39-2C3C-435B-B21A-82FED7ACC2CA}" type="presParOf" srcId="{6DD9486F-5C90-478B-927C-2CB5AC477AE1}" destId="{5FEB7A1A-8AE7-4E2E-9835-86AB42C7AE29}" srcOrd="5" destOrd="0" presId="urn:microsoft.com/office/officeart/2005/8/layout/vProcess5"/>
    <dgm:cxn modelId="{1DA94095-7701-4F73-A853-6EE52F7FA0B2}" type="presParOf" srcId="{6DD9486F-5C90-478B-927C-2CB5AC477AE1}" destId="{B5217758-1222-4872-9371-BA41D1F579D4}" srcOrd="6" destOrd="0" presId="urn:microsoft.com/office/officeart/2005/8/layout/vProcess5"/>
    <dgm:cxn modelId="{98DBC1D3-E98C-4741-9C3F-DFF73BF97E95}" type="presParOf" srcId="{6DD9486F-5C90-478B-927C-2CB5AC477AE1}" destId="{DAE11A6D-7BDD-49D2-9701-EA5685B38999}" srcOrd="7" destOrd="0" presId="urn:microsoft.com/office/officeart/2005/8/layout/vProcess5"/>
    <dgm:cxn modelId="{6F9E9034-193A-46EE-AF49-207EE66DB273}" type="presParOf" srcId="{6DD9486F-5C90-478B-927C-2CB5AC477AE1}" destId="{DE9FA734-B315-4ED5-B430-6BA636F2CB6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E8017-1394-4D87-A26B-11FC1A53867C}">
      <dsp:nvSpPr>
        <dsp:cNvPr id="0" name=""/>
        <dsp:cNvSpPr/>
      </dsp:nvSpPr>
      <dsp:spPr>
        <a:xfrm rot="5400000">
          <a:off x="-225388" y="228841"/>
          <a:ext cx="1502590" cy="1051813"/>
        </a:xfrm>
        <a:prstGeom prst="chevron">
          <a:avLst/>
        </a:prstGeom>
        <a:solidFill>
          <a:srgbClr val="FFFF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8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529360"/>
        <a:ext cx="1051813" cy="450777"/>
      </dsp:txXfrm>
    </dsp:sp>
    <dsp:sp modelId="{284D79CD-649A-499D-A51F-B31CE8A8E525}">
      <dsp:nvSpPr>
        <dsp:cNvPr id="0" name=""/>
        <dsp:cNvSpPr/>
      </dsp:nvSpPr>
      <dsp:spPr>
        <a:xfrm rot="5400000">
          <a:off x="4466463" y="-3408658"/>
          <a:ext cx="977197" cy="7806498"/>
        </a:xfrm>
        <a:prstGeom prst="round2SameRect">
          <a:avLst/>
        </a:prstGeom>
        <a:solidFill>
          <a:srgbClr val="FF0000">
            <a:alpha val="90000"/>
          </a:srgb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kern="1200" dirty="0" smtClean="0"/>
            <a:t> </a:t>
          </a: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Общеобразовательных организаций участвовали в апробации ЕГЭ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51813" y="53695"/>
        <a:ext cx="7758795" cy="881791"/>
      </dsp:txXfrm>
    </dsp:sp>
    <dsp:sp modelId="{42C81266-6C03-4E0C-8285-31A9A89BEE1C}">
      <dsp:nvSpPr>
        <dsp:cNvPr id="0" name=""/>
        <dsp:cNvSpPr/>
      </dsp:nvSpPr>
      <dsp:spPr>
        <a:xfrm rot="5400000">
          <a:off x="-225388" y="1589990"/>
          <a:ext cx="1502590" cy="1051813"/>
        </a:xfrm>
        <a:prstGeom prst="chevron">
          <a:avLst/>
        </a:prstGeom>
        <a:solidFill>
          <a:srgbClr val="FFFF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48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1890509"/>
        <a:ext cx="1051813" cy="450777"/>
      </dsp:txXfrm>
    </dsp:sp>
    <dsp:sp modelId="{6C4C9275-ADD9-42AC-A36E-BCF5DE78BDCE}">
      <dsp:nvSpPr>
        <dsp:cNvPr id="0" name=""/>
        <dsp:cNvSpPr/>
      </dsp:nvSpPr>
      <dsp:spPr>
        <a:xfrm rot="5400000">
          <a:off x="4466720" y="-2050305"/>
          <a:ext cx="976683" cy="7806498"/>
        </a:xfrm>
        <a:prstGeom prst="round2SameRect">
          <a:avLst/>
        </a:prstGeom>
        <a:solidFill>
          <a:srgbClr val="FF0000">
            <a:alpha val="90000"/>
          </a:srgb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Участников ЕГЭ из 49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51813" y="1412280"/>
        <a:ext cx="7758820" cy="881327"/>
      </dsp:txXfrm>
    </dsp:sp>
    <dsp:sp modelId="{862209A9-A9BB-438B-B906-4133254375D3}">
      <dsp:nvSpPr>
        <dsp:cNvPr id="0" name=""/>
        <dsp:cNvSpPr/>
      </dsp:nvSpPr>
      <dsp:spPr>
        <a:xfrm rot="5400000">
          <a:off x="-225388" y="2912312"/>
          <a:ext cx="1502590" cy="1051813"/>
        </a:xfrm>
        <a:prstGeom prst="chevron">
          <a:avLst/>
        </a:prstGeom>
        <a:solidFill>
          <a:srgbClr val="FFFF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54,4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3212831"/>
        <a:ext cx="1051813" cy="450777"/>
      </dsp:txXfrm>
    </dsp:sp>
    <dsp:sp modelId="{925F1C31-FD61-4016-A478-80DFA7D48280}">
      <dsp:nvSpPr>
        <dsp:cNvPr id="0" name=""/>
        <dsp:cNvSpPr/>
      </dsp:nvSpPr>
      <dsp:spPr>
        <a:xfrm rot="5400000">
          <a:off x="4466720" y="-691695"/>
          <a:ext cx="976683" cy="7806498"/>
        </a:xfrm>
        <a:prstGeom prst="round2SameRect">
          <a:avLst/>
        </a:prstGeom>
        <a:solidFill>
          <a:srgbClr val="FF0000">
            <a:alpha val="90000"/>
          </a:srgb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Средний балл по району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51813" y="2770890"/>
        <a:ext cx="7758820" cy="881327"/>
      </dsp:txXfrm>
    </dsp:sp>
    <dsp:sp modelId="{79B64203-C11A-45A3-A66D-FC0E0BC177B2}">
      <dsp:nvSpPr>
        <dsp:cNvPr id="0" name=""/>
        <dsp:cNvSpPr/>
      </dsp:nvSpPr>
      <dsp:spPr>
        <a:xfrm rot="5400000">
          <a:off x="-225388" y="4313202"/>
          <a:ext cx="1502590" cy="1051813"/>
        </a:xfrm>
        <a:prstGeom prst="chevron">
          <a:avLst/>
        </a:prstGeom>
        <a:solidFill>
          <a:srgbClr val="FFFF0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4613721"/>
        <a:ext cx="1051813" cy="450777"/>
      </dsp:txXfrm>
    </dsp:sp>
    <dsp:sp modelId="{05146FE0-7937-49D5-AE1B-E0CE8E241EDE}">
      <dsp:nvSpPr>
        <dsp:cNvPr id="0" name=""/>
        <dsp:cNvSpPr/>
      </dsp:nvSpPr>
      <dsp:spPr>
        <a:xfrm rot="5400000">
          <a:off x="4466720" y="666914"/>
          <a:ext cx="976683" cy="7806498"/>
        </a:xfrm>
        <a:prstGeom prst="round2SameRect">
          <a:avLst/>
        </a:prstGeom>
        <a:solidFill>
          <a:srgbClr val="FF0000">
            <a:alpha val="90000"/>
          </a:srgb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 с индивидуальным результатом 80 и более баллов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51813" y="4129499"/>
        <a:ext cx="7758820" cy="8813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C702C-7F52-4A5B-838F-42EF5B30D3C6}">
      <dsp:nvSpPr>
        <dsp:cNvPr id="0" name=""/>
        <dsp:cNvSpPr/>
      </dsp:nvSpPr>
      <dsp:spPr>
        <a:xfrm>
          <a:off x="-212951" y="0"/>
          <a:ext cx="6861619" cy="15097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latin typeface="Times New Roman" pitchFamily="18" charset="0"/>
              <a:cs typeface="Times New Roman" pitchFamily="18" charset="0"/>
            </a:rPr>
            <a:t>2015-2016 учебный год     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latin typeface="Times New Roman" pitchFamily="18" charset="0"/>
              <a:cs typeface="Times New Roman" pitchFamily="18" charset="0"/>
            </a:rPr>
            <a:t>46,53 балла</a:t>
          </a:r>
          <a:endParaRPr lang="ru-RU" sz="3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-168733" y="44218"/>
        <a:ext cx="5232515" cy="1421282"/>
      </dsp:txXfrm>
    </dsp:sp>
    <dsp:sp modelId="{50C8F5C3-D9AB-40E6-B3DC-AD79AEFC6B34}">
      <dsp:nvSpPr>
        <dsp:cNvPr id="0" name=""/>
        <dsp:cNvSpPr/>
      </dsp:nvSpPr>
      <dsp:spPr>
        <a:xfrm>
          <a:off x="392485" y="1761338"/>
          <a:ext cx="6861619" cy="15097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197847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7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7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latin typeface="Times New Roman" pitchFamily="18" charset="0"/>
              <a:cs typeface="Times New Roman" pitchFamily="18" charset="0"/>
            </a:rPr>
            <a:t>2016-2017 учебный год  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latin typeface="Times New Roman" pitchFamily="18" charset="0"/>
              <a:cs typeface="Times New Roman" pitchFamily="18" charset="0"/>
            </a:rPr>
            <a:t>48,17 баллов</a:t>
          </a:r>
          <a:endParaRPr lang="ru-RU" sz="3500" b="1" kern="1200" dirty="0"/>
        </a:p>
      </dsp:txBody>
      <dsp:txXfrm>
        <a:off x="436703" y="1805556"/>
        <a:ext cx="5186429" cy="1421282"/>
      </dsp:txXfrm>
    </dsp:sp>
    <dsp:sp modelId="{1BF28CC6-0DED-446E-AC43-453BDCB47A22}">
      <dsp:nvSpPr>
        <dsp:cNvPr id="0" name=""/>
        <dsp:cNvSpPr/>
      </dsp:nvSpPr>
      <dsp:spPr>
        <a:xfrm>
          <a:off x="997922" y="3522677"/>
          <a:ext cx="6861619" cy="15097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0395693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3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3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latin typeface="Times New Roman" pitchFamily="18" charset="0"/>
              <a:cs typeface="Times New Roman" pitchFamily="18" charset="0"/>
            </a:rPr>
            <a:t>Апробация ЕГЭ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latin typeface="Times New Roman" pitchFamily="18" charset="0"/>
              <a:cs typeface="Times New Roman" pitchFamily="18" charset="0"/>
            </a:rPr>
            <a:t>54,4 баллов</a:t>
          </a:r>
          <a:endParaRPr lang="ru-RU" sz="3500" b="1" kern="1200" dirty="0"/>
        </a:p>
      </dsp:txBody>
      <dsp:txXfrm>
        <a:off x="1042140" y="3566895"/>
        <a:ext cx="5186429" cy="1421282"/>
      </dsp:txXfrm>
    </dsp:sp>
    <dsp:sp modelId="{8F77DCA4-4116-4F8B-A1F6-AFE0F03C3923}">
      <dsp:nvSpPr>
        <dsp:cNvPr id="0" name=""/>
        <dsp:cNvSpPr/>
      </dsp:nvSpPr>
      <dsp:spPr>
        <a:xfrm>
          <a:off x="4625555" y="460366"/>
          <a:ext cx="2474391" cy="218995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+1,64</a:t>
          </a:r>
          <a:endParaRPr lang="ru-RU" sz="36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82293" y="460366"/>
        <a:ext cx="1360915" cy="1647942"/>
      </dsp:txXfrm>
    </dsp:sp>
    <dsp:sp modelId="{5FEB7A1A-8AE7-4E2E-9835-86AB42C7AE29}">
      <dsp:nvSpPr>
        <dsp:cNvPr id="0" name=""/>
        <dsp:cNvSpPr/>
      </dsp:nvSpPr>
      <dsp:spPr>
        <a:xfrm>
          <a:off x="5241448" y="2881338"/>
          <a:ext cx="3043996" cy="2151057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+6,23</a:t>
          </a:r>
          <a:endParaRPr lang="ru-RU" sz="40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26347" y="2881338"/>
        <a:ext cx="1674198" cy="1618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94364-3461-4802-ACF3-14E1DF0323F0}" type="datetimeFigureOut">
              <a:rPr lang="ru-RU" smtClean="0"/>
              <a:pPr/>
              <a:t>05.04.2018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2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5BB4A-0F1C-49BF-A0AD-F6FC024E8BD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786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2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5"/>
            <a:ext cx="5408930" cy="44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2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FD8D9A6-0BC3-460F-90E0-E41214675B6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0752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D8D9A6-0BC3-460F-90E0-E41214675B61}" type="slidenum">
              <a:rPr lang="ru-RU" altLang="ru-RU" smtClean="0"/>
              <a:pPr>
                <a:defRPr/>
              </a:pPr>
              <a:t>1</a:t>
            </a:fld>
            <a:endParaRPr lang="ru-RU" alt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На основании приказа Министерства образования и науки Республики Татарстан от 26.02.2018 № под-371/18 «О проведении апробаций технологий печати полного комплекта экзаменационных материалов в аудиториях пунктов проведения экзамена и перевода бланков ответов участников в электронный вид (сканирования экзаменационных материалов) в штабе ППЭ», письма ГБУ «РЦМКО» от 27.02.2018 № ИСХ-56/18</a:t>
            </a:r>
            <a:r>
              <a:rPr lang="ru-RU" sz="1200" kern="120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приказа МКУ № 99 от 05.03.2018</a:t>
            </a:r>
            <a:endParaRPr lang="ru-RU" altLang="ru-RU" dirty="0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89FA42-F39A-47C0-82E6-F423BCD5EB75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C1FF140-CAA0-4220-A552-409147427399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alt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09F6B7-7871-4E41-89DF-3858C5C30FD7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5734B8-381B-4740-9702-DD1BF5E5BC96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5734B8-381B-4740-9702-DD1BF5E5BC96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AB5FD7-7E56-46EE-A264-0E20CC87DA2D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D8D9A6-0BC3-460F-90E0-E41214675B61}" type="slidenum">
              <a:rPr lang="ru-RU" altLang="ru-RU" smtClean="0"/>
              <a:pPr>
                <a:defRPr/>
              </a:pPr>
              <a:t>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44764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04EC62-8F00-46F2-8C8A-A4F9A1B1014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71CAA-8B52-4628-82DF-2EDAA9AF50D4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58992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9906A-049D-4819-ACBC-176CAB1BFF84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39531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66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94394-77B6-4E00-AA96-040258A6A250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53018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A8357-555A-4F1A-8F44-9724901E5F56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946279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E3191-74EC-4523-884C-35A69E73CE67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332519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140F9-3FED-4367-A51C-B248E479BDEF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37859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09334-94B5-45E5-A249-D5B07AFDD7B8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40315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51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06B79-4153-48AE-AA8C-A10AD1CE156C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502181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51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D6A6-D753-4E68-AA66-A104FFAC0766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11941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86DC8-93F2-45CB-98EC-A1456A3B0C28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428657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40"/>
            <a:ext cx="1971675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6" y="365140"/>
            <a:ext cx="5800725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79144-F886-4597-8A16-5E6C7DB09C4C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03364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A68C53-6068-4ED0-ACB4-72B27818D68A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76330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0;&#1089;&#1090;%20Microsoft%20Excel.xls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871531" cy="6858000"/>
          </a:xfrm>
          <a:prstGeom prst="rect">
            <a:avLst/>
          </a:prstGeom>
        </p:spPr>
      </p:pic>
      <p:pic>
        <p:nvPicPr>
          <p:cNvPr id="5" name="Picture 2" descr="C:\Users\Afanaseva\Desktop\с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3"/>
            <a:ext cx="979432" cy="95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34" y="1075028"/>
            <a:ext cx="8643966" cy="306835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spc="50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Результаты апробации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Единого государственного экзамена по математике профильного уровня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 марта 2018 года</a:t>
            </a:r>
            <a:endParaRPr lang="ru-RU" sz="3600" b="1" spc="50" dirty="0">
              <a:ln w="11430"/>
              <a:solidFill>
                <a:srgbClr val="FF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773832" y="6556995"/>
            <a:ext cx="8370168" cy="28803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МКУ «Отдел образования Алексеевского муниципального района РТ»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1868" y="5096351"/>
            <a:ext cx="548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Мохтаров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Р.Р.</a:t>
            </a:r>
            <a:r>
              <a:rPr lang="en-US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   по информационным и коммуникационным  технологиям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43173" y="476672"/>
            <a:ext cx="5715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t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Сколько бы ты не жил,</a:t>
            </a:r>
            <a:r>
              <a:rPr lang="en-US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всю жизнь следует учиться.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0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980727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Единый государственный экзамен по математике профильного уровня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585652"/>
              </p:ext>
            </p:extLst>
          </p:nvPr>
        </p:nvGraphicFramePr>
        <p:xfrm>
          <a:off x="142844" y="1124744"/>
          <a:ext cx="8858312" cy="5590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291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fld id="{FCF96408-502B-4A37-B7E2-818086D4764B}" type="slidenum">
              <a:rPr lang="ru-RU" altLang="ru-RU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/>
              <a:t>МКУ «Отдел образования  Алексеевского муниципального района РТ»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>
          <a:xfrm>
            <a:off x="0" y="214313"/>
            <a:ext cx="8991600" cy="85725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Количество участников ЕГЭ по математике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(в разрезе школ)</a:t>
            </a: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fld id="{20C29979-6318-48FD-970F-52B75549D2FE}" type="slidenum">
              <a:rPr lang="ru-RU" altLang="ru-RU"/>
              <a:pPr>
                <a:defRPr/>
              </a:pPr>
              <a:t>3</a:t>
            </a:fld>
            <a:endParaRPr lang="ru-RU" altLang="ru-RU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484438" y="6402388"/>
            <a:ext cx="661511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/>
              <a:t>Отдел образования  Алексеевского муниципального района</a:t>
            </a: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/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5441976"/>
              </p:ext>
            </p:extLst>
          </p:nvPr>
        </p:nvGraphicFramePr>
        <p:xfrm>
          <a:off x="-252536" y="980729"/>
          <a:ext cx="9352086" cy="5305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" y="274638"/>
            <a:ext cx="8543925" cy="8683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Средний балл ЕГЭ по математике в 2018 году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Номер слайда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fld id="{36A00997-F5FB-4382-B337-17D122EBBF54}" type="slidenum">
              <a:rPr lang="ru-RU" altLang="ru-RU"/>
              <a:pPr>
                <a:defRPr/>
              </a:pPr>
              <a:t>4</a:t>
            </a:fld>
            <a:endParaRPr lang="ru-RU" altLang="ru-RU"/>
          </a:p>
        </p:txBody>
      </p:sp>
      <p:graphicFrame>
        <p:nvGraphicFramePr>
          <p:cNvPr id="7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8977702"/>
              </p:ext>
            </p:extLst>
          </p:nvPr>
        </p:nvGraphicFramePr>
        <p:xfrm>
          <a:off x="785786" y="908720"/>
          <a:ext cx="778674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/>
              <a:t>МКУ «Отдел образования  Алексеевского муниципального района РТ»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84780-5DB5-44EF-A2E7-FA5B771944C0}" type="slidenum">
              <a:rPr lang="ru-RU" altLang="ru-RU"/>
              <a:pPr>
                <a:defRPr/>
              </a:pPr>
              <a:t>5</a:t>
            </a:fld>
            <a:endParaRPr lang="ru-RU" alt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67798237"/>
              </p:ext>
            </p:extLst>
          </p:nvPr>
        </p:nvGraphicFramePr>
        <p:xfrm>
          <a:off x="571472" y="1397000"/>
          <a:ext cx="8072494" cy="5032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244" name="Прямоугольник 3"/>
          <p:cNvSpPr>
            <a:spLocks noChangeArrowheads="1"/>
          </p:cNvSpPr>
          <p:nvPr/>
        </p:nvSpPr>
        <p:spPr bwMode="auto">
          <a:xfrm>
            <a:off x="357188" y="142875"/>
            <a:ext cx="835818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Средний балл ЕГЭ по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математике (П)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(динамика за 3 года)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/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3119398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84780-5DB5-44EF-A2E7-FA5B771944C0}" type="slidenum">
              <a:rPr lang="ru-RU" altLang="ru-RU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10244" name="Прямоугольник 3"/>
          <p:cNvSpPr>
            <a:spLocks noChangeArrowheads="1"/>
          </p:cNvSpPr>
          <p:nvPr/>
        </p:nvSpPr>
        <p:spPr bwMode="auto">
          <a:xfrm>
            <a:off x="0" y="142875"/>
            <a:ext cx="89644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апробации ЕГЭ по математике (П) 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/>
              <a:t>МКУ «Отдел образования  Алексеевского муниципального района РТ»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327314"/>
              </p:ext>
            </p:extLst>
          </p:nvPr>
        </p:nvGraphicFramePr>
        <p:xfrm>
          <a:off x="251520" y="908719"/>
          <a:ext cx="8712968" cy="5778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6224"/>
                <a:gridCol w="450267"/>
                <a:gridCol w="598598"/>
                <a:gridCol w="598598"/>
                <a:gridCol w="789817"/>
                <a:gridCol w="723307"/>
                <a:gridCol w="831385"/>
                <a:gridCol w="742704"/>
                <a:gridCol w="820300"/>
                <a:gridCol w="609682"/>
                <a:gridCol w="532086"/>
              </a:tblGrid>
              <a:tr h="14462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АСОШ №1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АСОШ №2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АСОШ №3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Билярск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Куркуль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Ромодан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Родники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Ср.Тиганы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району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45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уч-ов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45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ru-RU" sz="18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тест.балл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49,9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076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прошли </a:t>
                      </a:r>
                      <a:r>
                        <a:rPr lang="en-US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 </a:t>
                      </a:r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порог </a:t>
                      </a:r>
                    </a:p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перв.бал</a:t>
                      </a:r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45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Набрали 6 </a:t>
                      </a:r>
                      <a:r>
                        <a:rPr lang="ru-RU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перв.бал</a:t>
                      </a:r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87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Набрали 80 и </a:t>
                      </a:r>
                      <a:r>
                        <a:rPr lang="ru-RU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бол.тест.бал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68" marR="7468" marT="7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78A97-FDD7-4A64-825F-5465A009B5FE}" type="slidenum">
              <a:rPr lang="ru-RU" altLang="ru-RU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2875" y="0"/>
            <a:ext cx="8443913" cy="357188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  <a:hlinkClick r:id="rId3" action="ppaction://hlinkfile"/>
              </a:rPr>
              <a:t>Анализ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по заданиям с кратким ответом</a:t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400" b="1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636522"/>
              </p:ext>
            </p:extLst>
          </p:nvPr>
        </p:nvGraphicFramePr>
        <p:xfrm>
          <a:off x="357188" y="500043"/>
          <a:ext cx="8463284" cy="6097308"/>
        </p:xfrm>
        <a:graphic>
          <a:graphicData uri="http://schemas.openxmlformats.org/drawingml/2006/table">
            <a:tbl>
              <a:tblPr/>
              <a:tblGrid>
                <a:gridCol w="1051981"/>
                <a:gridCol w="1563192"/>
                <a:gridCol w="1167591"/>
                <a:gridCol w="4680520"/>
              </a:tblGrid>
              <a:tr h="37436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Задания с кратким ответом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21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задания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Справились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(чел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Разделы заданий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00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Про­стей­шие текстовые задачи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Чтение графиков и диаграмм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Квадратная решётка, координатная плоскость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Начала теории вероятностей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Простейшие уравнения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Планиметрия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Производная и первообразная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Стереометрия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00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Вычисления и преобразования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Задачи с прикладным содержанием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Текстовые задачи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0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Наибольшее и наименьшее значение функций</a:t>
                      </a:r>
                      <a:endParaRPr lang="ru-RU" sz="1600" b="1" i="0" u="none" strike="noStrike" dirty="0">
                        <a:solidFill>
                          <a:srgbClr val="1403E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93" marR="6793" marT="6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262F4-3E2D-47CF-9270-3CBA359B7D51}" type="slidenum">
              <a:rPr lang="ru-RU" altLang="ru-RU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/>
              <a:t>МКУ «Отдел образования  Алексеевского муниципального района РТ»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4313" y="1"/>
            <a:ext cx="8501062" cy="1142984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Анализ по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заданиям с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развёрнутым ответом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866517"/>
              </p:ext>
            </p:extLst>
          </p:nvPr>
        </p:nvGraphicFramePr>
        <p:xfrm>
          <a:off x="214309" y="642928"/>
          <a:ext cx="8885241" cy="545036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  <a:gridCol w="329083"/>
              </a:tblGrid>
              <a:tr h="664479">
                <a:tc gridSpan="27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Задания с развернутым ответом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5829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Уравнения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Стереометрическая задача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Неравенства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Планиметрическая задача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  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Финансовая математика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                   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Задача с параметром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                     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Числа и их свойства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0б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0б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319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822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vert="vert270" anchor="ctr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500063" y="116632"/>
            <a:ext cx="8229600" cy="86409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58175" cy="530634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Учителям-предметникам: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-отработать «типичные ошибки» в тетрадях по подготовке к ЕГЭ с подробным разбором теоретического материала и практикумом;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ведение диагностики и мониторинга подготовки к ЕГЭ;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качественное проведение уроков: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в части выбора содержания учебного материала ;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в части соблюдения этапа актуализации знаний и этапа оценивания.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критерии оценивания задания с развернутым ответом;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работу с обучающимися (группа – 50 и менее баллов)  по отработке «западающих тем» тестовой части в зачетной форме.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Директорам: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контроль проведения уроков в выпускных классах и проведение дополнительных консультаций по подготовке к ЕГЭ;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условия для обучающихся для дифференцированной подготовки к ЕГЭ;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объективность проведения и оценивания школьных тестирований и достоверность представленной информации.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500188" y="6402388"/>
            <a:ext cx="7599362" cy="384175"/>
          </a:xfrm>
          <a:prstGeom prst="snip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dirty="0"/>
              <a:t>МКУ «Отдел образования  Алексеевского муниципального района РТ»</a:t>
            </a:r>
          </a:p>
        </p:txBody>
      </p:sp>
    </p:spTree>
    <p:extLst>
      <p:ext uri="{BB962C8B-B14F-4D97-AF65-F5344CB8AC3E}">
        <p14:creationId xmlns:p14="http://schemas.microsoft.com/office/powerpoint/2010/main" val="7660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335190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09.04.2018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руководителей образовательных организаций в ГИС ЭО РТ с ролью 3 и 8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471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1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21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0"/>
            <a:ext cx="9124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77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0"/>
            <a:ext cx="9124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52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204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5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964488" cy="640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150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6620</TotalTime>
  <Words>718</Words>
  <Application>Microsoft Office PowerPoint</Application>
  <PresentationFormat>Экран (4:3)</PresentationFormat>
  <Paragraphs>277</Paragraphs>
  <Slides>17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Результаты апробации Единого государственного экзамена по математике профильного уровня 14 марта 2018 года</vt:lpstr>
      <vt:lpstr>Единый государственный экзамен по математике профильного уровня</vt:lpstr>
      <vt:lpstr>Количество участников ЕГЭ по математике (в разрезе школ)</vt:lpstr>
      <vt:lpstr>Средний балл ЕГЭ по математике в 2018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Рекомендации</vt:lpstr>
      <vt:lpstr>До 09.04.2018  Тестирование руководителей образовательных организаций в ГИС ЭО РТ с ролью 3 и 8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Уразова</dc:creator>
  <cp:lastModifiedBy>Ramis Mohtarov</cp:lastModifiedBy>
  <cp:revision>862</cp:revision>
  <cp:lastPrinted>2017-07-18T04:12:34Z</cp:lastPrinted>
  <dcterms:created xsi:type="dcterms:W3CDTF">2014-04-16T17:41:28Z</dcterms:created>
  <dcterms:modified xsi:type="dcterms:W3CDTF">2018-04-05T07:14:30Z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